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2" r:id="rId8"/>
    <p:sldId id="265" r:id="rId9"/>
    <p:sldId id="268" r:id="rId10"/>
    <p:sldId id="266" r:id="rId11"/>
    <p:sldId id="269" r:id="rId12"/>
    <p:sldId id="264" r:id="rId13"/>
    <p:sldId id="261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7" d="100"/>
          <a:sy n="107" d="100"/>
        </p:scale>
        <p:origin x="-306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489159/" TargetMode="External"/><Relationship Id="rId2" Type="http://schemas.openxmlformats.org/officeDocument/2006/relationships/hyperlink" Target="http://tambovodb.ru/index.php?id=807&amp;place=cont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CB%E8%EF%E5%F6%EA%E8%E9,_%C0%EB%E5%EA%F1%E5%E9_%C2%EB%E0%E4%E8%EC%E8%F0%EE%E2%E8%F7" TargetMode="External"/><Relationship Id="rId4" Type="http://schemas.openxmlformats.org/officeDocument/2006/relationships/hyperlink" Target="http://library.lipetsk.ru/lipmap/index.php/personalii/urozhentsy-lipetskogo-kraya/80-lipetskij-a-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437112"/>
            <a:ext cx="7560841" cy="2232248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/>
              <a:t>МАОУ  ДОД  </a:t>
            </a:r>
            <a:r>
              <a:rPr lang="ru-RU" sz="1200" dirty="0" err="1" smtClean="0"/>
              <a:t>ЦРТДиЮ</a:t>
            </a:r>
            <a:r>
              <a:rPr lang="ru-RU" sz="1200" dirty="0" smtClean="0"/>
              <a:t> «Левобережный»</a:t>
            </a:r>
          </a:p>
          <a:p>
            <a:pPr algn="r"/>
            <a:r>
              <a:rPr lang="ru-RU" dirty="0" smtClean="0"/>
              <a:t>Ханеня Евгения</a:t>
            </a: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3" y="1916832"/>
            <a:ext cx="730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Алексей Липецкий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0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3744416" cy="4581872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Довольно с зимнею скучать кручиной!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Весенний </a:t>
            </a:r>
            <a:r>
              <a:rPr lang="ru-RU" dirty="0" smtClean="0"/>
              <a:t>смех - </a:t>
            </a:r>
            <a:r>
              <a:rPr lang="ru-RU" dirty="0"/>
              <a:t>как золотой орех…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Шумят вершины свадьбою грачиной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И праздник воробьиный у застрех.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 smtClean="0"/>
              <a:t>Апрель </a:t>
            </a:r>
            <a:r>
              <a:rPr lang="ru-RU" dirty="0"/>
              <a:t>голубоглазый щедр и зорок;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С утра поет, работает, спешит,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А к полудню, вон, взобрался на пригорок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И манит пчел на сладкий пух ракит.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Старухи- избы серыми горбами,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Прижмурясь, греются в его лучах,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И каменно- щербатыми зубами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Приветливо осклабился </a:t>
            </a:r>
            <a:r>
              <a:rPr lang="ru-RU" dirty="0" smtClean="0"/>
              <a:t>овраг.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 smtClean="0"/>
              <a:t>Светло, тепло…и воздух, как ветошка,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 smtClean="0"/>
              <a:t>Колышется; внизу лишь за плетнем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 smtClean="0"/>
              <a:t>Последний снег, как мятная лепешка, </a:t>
            </a:r>
          </a:p>
          <a:p>
            <a:pPr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 smtClean="0"/>
              <a:t>Во рту оврага веет холодком.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00800" cy="685800"/>
          </a:xfrm>
        </p:spPr>
        <p:txBody>
          <a:bodyPr/>
          <a:lstStyle/>
          <a:p>
            <a:r>
              <a:rPr lang="ru-RU" dirty="0" smtClean="0"/>
              <a:t>***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540" r="1151" b="1755"/>
          <a:stretch/>
        </p:blipFill>
        <p:spPr bwMode="auto">
          <a:xfrm>
            <a:off x="4644008" y="1556792"/>
            <a:ext cx="3496816" cy="420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3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619672" y="4725144"/>
            <a:ext cx="6008712" cy="1080120"/>
          </a:xfrm>
        </p:spPr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ru-RU" b="1" dirty="0"/>
              <a:t>Иллюстрация к стихотворению А.В. Липецкого «Пейзаж»,</a:t>
            </a:r>
          </a:p>
          <a:p>
            <a:pPr indent="0" algn="ctr">
              <a:buNone/>
            </a:pPr>
            <a:r>
              <a:rPr lang="ru-RU" b="1" dirty="0" smtClean="0"/>
              <a:t>выполненная Евгенией </a:t>
            </a:r>
            <a:r>
              <a:rPr lang="ru-RU" b="1" dirty="0" err="1" smtClean="0"/>
              <a:t>Ханеня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  <p:pic>
        <p:nvPicPr>
          <p:cNvPr id="9218" name="Picture 2" descr="C:\Users\Ханеня\Desktop\IMG_142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6188"/>
          <a:stretch/>
        </p:blipFill>
        <p:spPr bwMode="auto">
          <a:xfrm>
            <a:off x="1763688" y="1124744"/>
            <a:ext cx="5472608" cy="35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/>
          <a:lstStyle/>
          <a:p>
            <a:r>
              <a:rPr lang="ru-RU" dirty="0" smtClean="0"/>
              <a:t>Письма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старые фотки\2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4361" y="804362"/>
            <a:ext cx="4643256" cy="30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старые фотки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" y="4643257"/>
            <a:ext cx="3443797" cy="221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тарые фотки\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64" y="0"/>
            <a:ext cx="3214045" cy="51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старые фотки\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76463"/>
            <a:ext cx="3030648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400800" cy="685800"/>
          </a:xfrm>
        </p:spPr>
        <p:txBody>
          <a:bodyPr/>
          <a:lstStyle/>
          <a:p>
            <a:r>
              <a:rPr lang="ru-RU" dirty="0" smtClean="0"/>
              <a:t>письма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5692" y="1547939"/>
            <a:ext cx="4195900" cy="26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526710"/>
            <a:ext cx="4176464" cy="256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старые фотки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99334"/>
            <a:ext cx="4176464" cy="27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00800" cy="685800"/>
          </a:xfrm>
        </p:spPr>
        <p:txBody>
          <a:bodyPr/>
          <a:lstStyle/>
          <a:p>
            <a:r>
              <a:rPr lang="ru-RU" dirty="0" smtClean="0"/>
              <a:t>акростих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1772816"/>
            <a:ext cx="3600400" cy="4464496"/>
          </a:xfrm>
        </p:spPr>
        <p:txBody>
          <a:bodyPr>
            <a:normAutofit fontScale="32500" lnSpcReduction="20000"/>
          </a:bodyPr>
          <a:lstStyle/>
          <a:p>
            <a:pPr indent="0">
              <a:buNone/>
            </a:pPr>
            <a:r>
              <a:rPr lang="ru-RU" sz="3000" dirty="0"/>
              <a:t>Не прелестью очей , не грацией явлений,</a:t>
            </a:r>
          </a:p>
          <a:p>
            <a:pPr indent="0">
              <a:buNone/>
            </a:pPr>
            <a:r>
              <a:rPr lang="ru-RU" sz="3000" dirty="0"/>
              <a:t>А чистотой души невинной и простой</a:t>
            </a:r>
          </a:p>
          <a:p>
            <a:pPr indent="0">
              <a:buNone/>
            </a:pPr>
            <a:r>
              <a:rPr lang="ru-RU" sz="3000" dirty="0"/>
              <a:t>Питала ты, мой нелюдимый гений,</a:t>
            </a:r>
          </a:p>
          <a:p>
            <a:pPr indent="0">
              <a:buNone/>
            </a:pPr>
            <a:r>
              <a:rPr lang="ru-RU" sz="3000" dirty="0"/>
              <a:t>А.Е. (</a:t>
            </a:r>
            <a:r>
              <a:rPr lang="ru-RU" sz="3000" dirty="0" err="1"/>
              <a:t>нрзб</a:t>
            </a:r>
            <a:r>
              <a:rPr lang="ru-RU" sz="3000" dirty="0"/>
              <a:t>) чеканкой золотой.</a:t>
            </a:r>
          </a:p>
          <a:p>
            <a:pPr indent="0">
              <a:buNone/>
            </a:pPr>
            <a:r>
              <a:rPr lang="ru-RU" sz="3000" dirty="0"/>
              <a:t>Миг сердце взорвано как символ новой даты</a:t>
            </a:r>
          </a:p>
          <a:p>
            <a:pPr indent="0">
              <a:buNone/>
            </a:pPr>
            <a:r>
              <a:rPr lang="ru-RU" sz="3000" dirty="0"/>
              <a:t>Явлений о Божественном. Во мгле моих ночей</a:t>
            </a:r>
          </a:p>
          <a:p>
            <a:pPr indent="0">
              <a:buNone/>
            </a:pPr>
            <a:r>
              <a:rPr lang="ru-RU" sz="3000" dirty="0"/>
              <a:t>Ты – светлый луч, защита от печалей,</a:t>
            </a:r>
          </a:p>
          <a:p>
            <a:pPr indent="0">
              <a:buNone/>
            </a:pPr>
            <a:r>
              <a:rPr lang="ru-RU" sz="3000" dirty="0"/>
              <a:t>Шалунья милая, любимица затей.</a:t>
            </a:r>
          </a:p>
          <a:p>
            <a:pPr indent="0">
              <a:buNone/>
            </a:pPr>
            <a:r>
              <a:rPr lang="ru-RU" sz="3000" dirty="0"/>
              <a:t>Узнать тебя старался бы напрасно </a:t>
            </a:r>
          </a:p>
          <a:p>
            <a:pPr indent="0">
              <a:buNone/>
            </a:pPr>
            <a:r>
              <a:rPr lang="ru-RU" sz="3000" dirty="0"/>
              <a:t>Рассудок черствый… Сердца глубина </a:t>
            </a:r>
          </a:p>
          <a:p>
            <a:pPr indent="0">
              <a:buNone/>
            </a:pPr>
            <a:r>
              <a:rPr lang="ru-RU" sz="3000" dirty="0"/>
              <a:t>Ему, увы, казалась бы неясной,</a:t>
            </a:r>
          </a:p>
          <a:p>
            <a:pPr indent="0">
              <a:buNone/>
            </a:pPr>
            <a:r>
              <a:rPr lang="ru-RU" sz="3000" dirty="0"/>
              <a:t>Он не фальшивил бы. Какая тишина</a:t>
            </a:r>
          </a:p>
          <a:p>
            <a:pPr indent="0">
              <a:buNone/>
            </a:pPr>
            <a:r>
              <a:rPr lang="ru-RU" sz="3000" dirty="0"/>
              <a:t>Там время ласково, каким очарованием </a:t>
            </a:r>
          </a:p>
          <a:p>
            <a:pPr indent="0">
              <a:buNone/>
            </a:pPr>
            <a:r>
              <a:rPr lang="ru-RU" sz="3000" dirty="0"/>
              <a:t>Мерцая радостно, горит любви звезда.</a:t>
            </a:r>
          </a:p>
          <a:p>
            <a:pPr indent="0">
              <a:buNone/>
            </a:pPr>
            <a:r>
              <a:rPr lang="ru-RU" sz="3000" dirty="0"/>
              <a:t>Узнать тебя неоспоримым знанием,</a:t>
            </a:r>
          </a:p>
          <a:p>
            <a:pPr indent="0">
              <a:buNone/>
            </a:pPr>
            <a:r>
              <a:rPr lang="ru-RU" sz="3000" dirty="0"/>
              <a:t>Жена любимая, лишь сердце молвит «да».</a:t>
            </a:r>
          </a:p>
          <a:p>
            <a:pPr indent="0">
              <a:buNone/>
            </a:pPr>
            <a:r>
              <a:rPr lang="ru-RU" sz="3000" dirty="0"/>
              <a:t>А.К. , страдающий к стихам призванием.</a:t>
            </a:r>
          </a:p>
          <a:p>
            <a:pPr indent="0" algn="r">
              <a:buNone/>
            </a:pPr>
            <a:r>
              <a:rPr lang="ru-RU" sz="3000" dirty="0"/>
              <a:t>1910 года 23 апреля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84" y="1700808"/>
            <a:ext cx="2871110" cy="424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7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560840" cy="304800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n>
                  <a:solidFill>
                    <a:schemeClr val="tx1"/>
                  </a:solidFill>
                </a:ln>
                <a:cs typeface="Andalus" panose="02020603050405020304" pitchFamily="18" charset="-78"/>
              </a:rPr>
              <a:t>А.В. Липецкий «Проза. Поэзия»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cs typeface="Andalus" panose="02020603050405020304" pitchFamily="18" charset="-78"/>
                <a:hlinkClick r:id="rId2"/>
              </a:rPr>
              <a:t>http://tambovodb.ru/index.php?id=807&amp;place=content</a:t>
            </a:r>
            <a:endParaRPr lang="ru-RU" dirty="0" smtClean="0">
              <a:ln>
                <a:solidFill>
                  <a:schemeClr val="tx1"/>
                </a:solidFill>
              </a:ln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cs typeface="Andalus" panose="02020603050405020304" pitchFamily="18" charset="-78"/>
                <a:hlinkClick r:id="rId3"/>
              </a:rPr>
              <a:t>http://www.myshared.ru/slide/489159/</a:t>
            </a:r>
            <a:endParaRPr lang="ru-RU" dirty="0" smtClean="0">
              <a:ln>
                <a:solidFill>
                  <a:schemeClr val="tx1"/>
                </a:solidFill>
              </a:ln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cs typeface="Andalus" panose="02020603050405020304" pitchFamily="18" charset="-78"/>
                <a:hlinkClick r:id="rId4"/>
              </a:rPr>
              <a:t>http://library.lipetsk.ru/lipmap/index.php/personalii/urozhentsy-lipetskogo-kraya/80-lipetskij-a-v</a:t>
            </a:r>
            <a:endParaRPr lang="ru-RU" dirty="0" smtClean="0">
              <a:ln>
                <a:solidFill>
                  <a:schemeClr val="tx1"/>
                </a:solidFill>
              </a:ln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n>
                  <a:solidFill>
                    <a:schemeClr val="tx1"/>
                  </a:solidFill>
                </a:ln>
                <a:cs typeface="Andalus" panose="02020603050405020304" pitchFamily="18" charset="-78"/>
                <a:hlinkClick r:id="rId5"/>
              </a:rPr>
              <a:t>http://ru.wikipedia.org/wiki/%CB%E8%EF%E5%F6%EA%E8%E9,_%C0%EB%E5%EA%F1%E5%E9_%C2%EB%E0%E4%E8%EC%E8%F0%EE%E2%E8%F7</a:t>
            </a:r>
            <a:endParaRPr lang="ru-RU" dirty="0" smtClean="0">
              <a:ln>
                <a:solidFill>
                  <a:schemeClr val="tx1"/>
                </a:solidFill>
              </a:ln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n>
                <a:solidFill>
                  <a:schemeClr val="tx1"/>
                </a:solidFill>
              </a:ln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indent="0">
              <a:buNone/>
            </a:pPr>
            <a:endParaRPr lang="ru-RU" dirty="0" smtClean="0">
              <a:ln>
                <a:solidFill>
                  <a:schemeClr val="tx1"/>
                </a:solidFill>
              </a:ln>
              <a:latin typeface="+mj-lt"/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n>
                <a:solidFill>
                  <a:schemeClr val="tx1"/>
                </a:solidFill>
              </a:ln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indent="0" algn="ctr">
              <a:buNone/>
            </a:pPr>
            <a:endParaRPr lang="ru-RU" dirty="0" smtClean="0">
              <a:ln>
                <a:solidFill>
                  <a:schemeClr val="tx1"/>
                </a:solidFill>
              </a:ln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n>
                <a:solidFill>
                  <a:schemeClr val="tx1"/>
                </a:solidFill>
              </a:ln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indent="0">
              <a:buNone/>
            </a:pPr>
            <a:endParaRPr lang="ru-RU" dirty="0" smtClean="0">
              <a:ln>
                <a:solidFill>
                  <a:schemeClr val="tx1"/>
                </a:solidFill>
              </a:ln>
              <a:cs typeface="Andalus" panose="02020603050405020304" pitchFamily="18" charset="-78"/>
            </a:endParaRPr>
          </a:p>
          <a:p>
            <a:pPr indent="0" algn="ctr">
              <a:buNone/>
            </a:pPr>
            <a:endParaRPr lang="ru-RU" sz="4600" dirty="0" smtClean="0">
              <a:ln>
                <a:solidFill>
                  <a:schemeClr val="tx1"/>
                </a:solidFill>
              </a:ln>
              <a:latin typeface="+mj-lt"/>
              <a:cs typeface="Andalus" panose="02020603050405020304" pitchFamily="18" charset="-78"/>
            </a:endParaRPr>
          </a:p>
          <a:p>
            <a:pPr indent="0">
              <a:buNone/>
            </a:pPr>
            <a:endParaRPr lang="ru-RU" dirty="0" smtClean="0">
              <a:ln>
                <a:solidFill>
                  <a:schemeClr val="tx1"/>
                </a:solidFill>
              </a:ln>
              <a:cs typeface="Andalus" panose="02020603050405020304" pitchFamily="18" charset="-78"/>
            </a:endParaRPr>
          </a:p>
          <a:p>
            <a:pPr indent="0">
              <a:buNone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7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55461"/>
            <a:ext cx="2376264" cy="33386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067944" y="2132856"/>
            <a:ext cx="4464496" cy="36724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Дата рождения:</a:t>
            </a:r>
            <a:r>
              <a:rPr lang="ru-RU" dirty="0"/>
              <a:t>	</a:t>
            </a:r>
            <a:r>
              <a:rPr lang="ru-RU" dirty="0" smtClean="0"/>
              <a:t>     8 </a:t>
            </a:r>
            <a:r>
              <a:rPr lang="ru-RU" dirty="0"/>
              <a:t>февраля 1887</a:t>
            </a:r>
          </a:p>
          <a:p>
            <a:r>
              <a:rPr lang="ru-RU" b="1" dirty="0"/>
              <a:t>Место </a:t>
            </a:r>
            <a:r>
              <a:rPr lang="ru-RU" b="1" dirty="0" smtClean="0"/>
              <a:t>рождения:</a:t>
            </a:r>
            <a:r>
              <a:rPr lang="ru-RU" dirty="0" smtClean="0"/>
              <a:t>    Липецк</a:t>
            </a:r>
            <a:r>
              <a:rPr lang="ru-RU" dirty="0"/>
              <a:t>, Россия</a:t>
            </a:r>
          </a:p>
          <a:p>
            <a:r>
              <a:rPr lang="ru-RU" b="1" dirty="0"/>
              <a:t>Дата смерти:</a:t>
            </a:r>
            <a:r>
              <a:rPr lang="ru-RU" dirty="0"/>
              <a:t>	</a:t>
            </a:r>
            <a:r>
              <a:rPr lang="ru-RU" dirty="0" smtClean="0"/>
              <a:t>     30 </a:t>
            </a:r>
            <a:r>
              <a:rPr lang="ru-RU" dirty="0"/>
              <a:t>октября 1942 </a:t>
            </a:r>
            <a:r>
              <a:rPr lang="ru-RU" dirty="0" smtClean="0"/>
              <a:t>(55 лет)</a:t>
            </a:r>
          </a:p>
          <a:p>
            <a:r>
              <a:rPr lang="ru-RU" b="1" dirty="0" smtClean="0"/>
              <a:t>Место смерти:</a:t>
            </a:r>
            <a:r>
              <a:rPr lang="ru-RU" dirty="0" smtClean="0"/>
              <a:t>	     Москва, Россия</a:t>
            </a:r>
          </a:p>
          <a:p>
            <a:r>
              <a:rPr lang="ru-RU" b="1" dirty="0" smtClean="0"/>
              <a:t>Гражданство</a:t>
            </a:r>
            <a:r>
              <a:rPr lang="ru-RU" b="1" dirty="0"/>
              <a:t>:</a:t>
            </a:r>
            <a:r>
              <a:rPr lang="ru-RU" dirty="0"/>
              <a:t>	</a:t>
            </a:r>
            <a:r>
              <a:rPr lang="ru-RU" dirty="0" smtClean="0"/>
              <a:t>     СССР</a:t>
            </a:r>
          </a:p>
          <a:p>
            <a:r>
              <a:rPr lang="ru-RU" b="1" dirty="0" smtClean="0"/>
              <a:t>Деятельность:        </a:t>
            </a:r>
            <a:r>
              <a:rPr lang="ru-RU" dirty="0" smtClean="0"/>
              <a:t>поэт, публицист,                                                                                                       драматург</a:t>
            </a:r>
            <a:endParaRPr lang="ru-RU" dirty="0"/>
          </a:p>
          <a:p>
            <a:r>
              <a:rPr lang="ru-RU" b="1" dirty="0" smtClean="0"/>
              <a:t>Годы творчества:</a:t>
            </a:r>
            <a:r>
              <a:rPr lang="ru-RU" dirty="0"/>
              <a:t> </a:t>
            </a:r>
            <a:r>
              <a:rPr lang="ru-RU" dirty="0" smtClean="0"/>
              <a:t> 1906—1931</a:t>
            </a:r>
            <a:endParaRPr lang="ru-RU" dirty="0"/>
          </a:p>
          <a:p>
            <a:r>
              <a:rPr lang="ru-RU" b="1" dirty="0"/>
              <a:t>Направление:</a:t>
            </a:r>
            <a:r>
              <a:rPr lang="ru-RU" dirty="0"/>
              <a:t>	</a:t>
            </a:r>
            <a:r>
              <a:rPr lang="ru-RU" dirty="0" smtClean="0"/>
              <a:t>    классицизм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8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1844824"/>
            <a:ext cx="3888432" cy="417646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400" dirty="0"/>
              <a:t>Мать писателя Прасковья Александровна вела своё происхождение от мещан </a:t>
            </a:r>
            <a:r>
              <a:rPr lang="ru-RU" sz="1400" dirty="0" smtClean="0"/>
              <a:t>слободы </a:t>
            </a:r>
            <a:r>
              <a:rPr lang="ru-RU" sz="1400" dirty="0"/>
              <a:t>Дикой, близ Липецка. Отец Владимир Алексеевич был выходцем из крестьян деревни Каменное </a:t>
            </a:r>
            <a:r>
              <a:rPr lang="ru-RU" sz="1400" dirty="0" smtClean="0"/>
              <a:t>Таволжанской </a:t>
            </a:r>
            <a:r>
              <a:rPr lang="ru-RU" sz="1400" dirty="0"/>
              <a:t>волости. </a:t>
            </a:r>
            <a:r>
              <a:rPr lang="ru-RU" sz="1400" dirty="0" smtClean="0"/>
              <a:t>Будучи приказчиком  </a:t>
            </a:r>
            <a:r>
              <a:rPr lang="ru-RU" sz="1400" dirty="0"/>
              <a:t>торгового двора, </a:t>
            </a:r>
            <a:r>
              <a:rPr lang="ru-RU" sz="1400" dirty="0" smtClean="0"/>
              <a:t>он заслужил </a:t>
            </a:r>
            <a:r>
              <a:rPr lang="ru-RU" sz="1400" dirty="0"/>
              <a:t>от благодарных горожан титул- </a:t>
            </a:r>
            <a:endParaRPr lang="ru-RU" sz="1400" dirty="0" smtClean="0"/>
          </a:p>
          <a:p>
            <a:pPr indent="0">
              <a:buNone/>
            </a:pPr>
            <a:r>
              <a:rPr lang="ru-RU" sz="1400" dirty="0" smtClean="0"/>
              <a:t>« </a:t>
            </a:r>
            <a:r>
              <a:rPr lang="ru-RU" sz="1400" dirty="0"/>
              <a:t>Личный почетный гражданин Липецка». Это был преданный своему делу практик, не приветствовавший «бунтарскую дерзость» сына и увлечение </a:t>
            </a:r>
            <a:r>
              <a:rPr lang="ru-RU" sz="1400" dirty="0" smtClean="0"/>
              <a:t>его. </a:t>
            </a:r>
            <a:r>
              <a:rPr lang="ru-RU" sz="1400" dirty="0"/>
              <a:t>литературой.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112863" cy="359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471844" y="5013176"/>
            <a:ext cx="3384376" cy="720080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dirty="0" smtClean="0"/>
              <a:t>Жена Алексея Липецкого- Александра Федоровна Ефимова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952674"/>
            <a:ext cx="6400800" cy="685800"/>
          </a:xfrm>
        </p:spPr>
        <p:txBody>
          <a:bodyPr/>
          <a:lstStyle/>
          <a:p>
            <a:r>
              <a:rPr lang="ru-RU" dirty="0" smtClean="0"/>
              <a:t>Родственники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58" y="2258681"/>
            <a:ext cx="186192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r="3934"/>
          <a:stretch/>
        </p:blipFill>
        <p:spPr bwMode="auto">
          <a:xfrm>
            <a:off x="827583" y="2246302"/>
            <a:ext cx="1807275" cy="262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832140" y="1484784"/>
            <a:ext cx="3272408" cy="918592"/>
          </a:xfrm>
          <a:prstGeom prst="rect">
            <a:avLst/>
          </a:prstGeom>
        </p:spPr>
        <p:txBody>
          <a:bodyPr/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ru-RU" sz="1500" dirty="0" smtClean="0"/>
              <a:t>Дочь Алексея Липецкого-Галина Алексеевна Каменская (Гладун) </a:t>
            </a:r>
            <a:endParaRPr lang="ru-RU" sz="1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62639" y="22463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/>
              <a:t>Сестры:</a:t>
            </a:r>
          </a:p>
          <a:p>
            <a:r>
              <a:rPr lang="ru-RU" sz="1500" dirty="0"/>
              <a:t>Зинаида Владимировна, </a:t>
            </a:r>
            <a:endParaRPr lang="ru-RU" sz="1500" dirty="0" smtClean="0"/>
          </a:p>
          <a:p>
            <a:r>
              <a:rPr lang="ru-RU" sz="1500" dirty="0" smtClean="0"/>
              <a:t>Александра </a:t>
            </a:r>
            <a:r>
              <a:rPr lang="ru-RU" sz="1500" dirty="0"/>
              <a:t>Владимировна</a:t>
            </a:r>
          </a:p>
          <a:p>
            <a:r>
              <a:rPr lang="ru-RU" sz="1500" dirty="0"/>
              <a:t>Братья:</a:t>
            </a:r>
          </a:p>
          <a:p>
            <a:r>
              <a:rPr lang="ru-RU" sz="1500" dirty="0"/>
              <a:t>Владимир Владимирович, </a:t>
            </a:r>
            <a:endParaRPr lang="ru-RU" sz="1500" dirty="0" smtClean="0"/>
          </a:p>
          <a:p>
            <a:r>
              <a:rPr lang="ru-RU" sz="1500" dirty="0" smtClean="0"/>
              <a:t>Сергей </a:t>
            </a:r>
            <a:r>
              <a:rPr lang="ru-RU" sz="1500" dirty="0"/>
              <a:t>Владимирович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2639" y="375995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/>
              <a:t>Племянник:</a:t>
            </a:r>
          </a:p>
          <a:p>
            <a:r>
              <a:rPr lang="ru-RU" sz="1500" dirty="0"/>
              <a:t>Виталий Степанович  Грибков-Липецкий</a:t>
            </a:r>
          </a:p>
        </p:txBody>
      </p:sp>
    </p:spTree>
    <p:extLst>
      <p:ext uri="{BB962C8B-B14F-4D97-AF65-F5344CB8AC3E}">
        <p14:creationId xmlns:p14="http://schemas.microsoft.com/office/powerpoint/2010/main" val="18156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827584" y="1700808"/>
            <a:ext cx="7344816" cy="76544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dirty="0" smtClean="0"/>
              <a:t>Дом Алексея </a:t>
            </a:r>
            <a:r>
              <a:rPr lang="ru-RU" dirty="0" smtClean="0"/>
              <a:t>Липецкого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33" y="2276872"/>
            <a:ext cx="4203467" cy="3456384"/>
          </a:xfrm>
        </p:spPr>
      </p:pic>
    </p:spTree>
    <p:extLst>
      <p:ext uri="{BB962C8B-B14F-4D97-AF65-F5344CB8AC3E}">
        <p14:creationId xmlns:p14="http://schemas.microsoft.com/office/powerpoint/2010/main" val="32852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84784"/>
            <a:ext cx="3816424" cy="3357736"/>
          </a:xfrm>
        </p:spPr>
        <p:txBody>
          <a:bodyPr/>
          <a:lstStyle/>
          <a:p>
            <a:pPr indent="0" algn="ctr">
              <a:buNone/>
            </a:pPr>
            <a:r>
              <a:rPr lang="ru-RU" sz="1200" dirty="0"/>
              <a:t>К столетию со дня рождения А. Липецкого </a:t>
            </a:r>
            <a:r>
              <a:rPr lang="ru-RU" sz="1200" dirty="0" smtClean="0"/>
              <a:t>Центрально - Черноземное </a:t>
            </a:r>
            <a:r>
              <a:rPr lang="ru-RU" sz="1200" dirty="0"/>
              <a:t>книжное издательство выпустило сборник </a:t>
            </a:r>
            <a:endParaRPr lang="ru-RU" sz="1200" dirty="0" smtClean="0"/>
          </a:p>
          <a:p>
            <a:pPr indent="0" algn="ctr">
              <a:buNone/>
            </a:pPr>
            <a:r>
              <a:rPr lang="ru-RU" sz="1200" dirty="0" smtClean="0"/>
              <a:t>«</a:t>
            </a:r>
            <a:r>
              <a:rPr lang="ru-RU" sz="1200" dirty="0"/>
              <a:t>Липецкий А. В. Проза и поэзия».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0800" cy="685800"/>
          </a:xfrm>
        </p:spPr>
        <p:txBody>
          <a:bodyPr/>
          <a:lstStyle/>
          <a:p>
            <a:r>
              <a:rPr lang="ru-RU" dirty="0" smtClean="0"/>
              <a:t>книги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22312"/>
            <a:ext cx="2304858" cy="3096000"/>
          </a:xfrm>
        </p:spPr>
      </p:pic>
      <p:sp>
        <p:nvSpPr>
          <p:cNvPr id="7" name="Объект 8"/>
          <p:cNvSpPr txBox="1">
            <a:spLocks/>
          </p:cNvSpPr>
          <p:nvPr/>
        </p:nvSpPr>
        <p:spPr>
          <a:xfrm>
            <a:off x="3707904" y="4279834"/>
            <a:ext cx="475252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Wingdings" pitchFamily="2" charset="2"/>
              <a:buNone/>
            </a:pPr>
            <a:r>
              <a:rPr lang="ru-RU" sz="1200" dirty="0" smtClean="0"/>
              <a:t>Имя Алексея Липецкого не забыто. </a:t>
            </a:r>
          </a:p>
          <a:p>
            <a:pPr indent="0" algn="ctr">
              <a:buFont typeface="Wingdings" pitchFamily="2" charset="2"/>
              <a:buNone/>
            </a:pPr>
            <a:r>
              <a:rPr lang="ru-RU" sz="1200" dirty="0" smtClean="0"/>
              <a:t>Но многие читатели, даже липчане, не знают его, а он любил свой Липецк, отсюда и псевдоним- Липецкий. </a:t>
            </a:r>
          </a:p>
          <a:p>
            <a:pPr indent="0" algn="ctr">
              <a:buFont typeface="Wingdings" pitchFamily="2" charset="2"/>
              <a:buNone/>
            </a:pPr>
            <a:r>
              <a:rPr lang="ru-RU" sz="1200" dirty="0" smtClean="0"/>
              <a:t>В 1962 году вышел сборник «Живое пламя», где был опубликован ряд стихотворений Алексея Липецкого.</a:t>
            </a:r>
          </a:p>
          <a:p>
            <a:pPr indent="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44" y="1196752"/>
            <a:ext cx="2152679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2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2204864"/>
            <a:ext cx="7128792" cy="3744416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 smtClean="0"/>
              <a:t>«Бездна», «Надя Данкова», «Моя Русь», «В зареве революции», «Из впечатлений деревенского лектора», «Тиф», «Христос и Прометей», «Пересыхающая река», «Вселенная», «Сибирка»,  «Наперекор», «Мельница в Карташове»,  «За пазухой леса», «Косорукий», «Волчий колокол», «Мостовая», «На сорока винтах», «Капустный лист», «Человеку», «Микула», «У моря», «Вихрю», «Пейзаж», «Весенний гром»,  «Апрель», « В жаркий день», «Радуга», «Щеглиный лес», «Молодая зима», «Телега», «Мудрая забота»,  «Бабье лето», «Раны стен», «Краткие строфы»,</a:t>
            </a:r>
            <a:r>
              <a:rPr lang="ru-RU" dirty="0"/>
              <a:t> </a:t>
            </a:r>
            <a:r>
              <a:rPr lang="ru-RU" dirty="0" smtClean="0"/>
              <a:t>«Кариатиды», «Ночлег», «На двух реках», «Письма Чехова», «Златоуст», «Кустанай», «На ситцевой фабрике», «Эскизы на ходу», «Матыра», «Лицо»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71600" y="1340768"/>
            <a:ext cx="4176464" cy="4608512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Грустно и тихо… Вдали над лугами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Бродит туман голубыми клоками.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Речка в камыш забежала- и спит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Между печально поникших ракит.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 smtClean="0"/>
              <a:t>К </a:t>
            </a:r>
            <a:r>
              <a:rPr lang="ru-RU" dirty="0"/>
              <a:t>берегу вдоль обнаженного ската,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Как на заплате цветная заплата,-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Людям отдав золотые плоды,-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 smtClean="0"/>
              <a:t>Сдвинулись пестрой толпою сады.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А за садами, насупившись хмуро,-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Избы соломой придавлены бурой,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Как бы о чуде моляся каком,-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В небо кадят горьковатым дымком.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Но никого на дороге пустынной…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Только грачи, покружась над осиной,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Грузно уселись на мокрых ветвях,</a:t>
            </a:r>
          </a:p>
          <a:p>
            <a:pPr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/>
              <a:t>Словно монахи на длинных скамьях.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400800" cy="685800"/>
          </a:xfrm>
        </p:spPr>
        <p:txBody>
          <a:bodyPr/>
          <a:lstStyle/>
          <a:p>
            <a:r>
              <a:rPr lang="ru-RU" dirty="0" smtClean="0"/>
              <a:t>***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1566" r="1608" b="1878"/>
          <a:stretch/>
        </p:blipFill>
        <p:spPr bwMode="auto">
          <a:xfrm>
            <a:off x="4788024" y="1628800"/>
            <a:ext cx="333894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7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403648" y="4869160"/>
            <a:ext cx="6403768" cy="1197496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ru-RU" b="1" dirty="0"/>
              <a:t>Иллюстрация к стихотворению А.В. Липецкого «Пейзаж»,</a:t>
            </a:r>
          </a:p>
          <a:p>
            <a:pPr indent="0" algn="ctr">
              <a:buNone/>
            </a:pPr>
            <a:r>
              <a:rPr lang="ru-RU" b="1" dirty="0"/>
              <a:t>выполненная Евгенией </a:t>
            </a:r>
            <a:r>
              <a:rPr lang="ru-RU" b="1" dirty="0" err="1"/>
              <a:t>Ханеня</a:t>
            </a:r>
            <a:r>
              <a:rPr lang="ru-RU" b="1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Ханеня\Desktop\IMG_14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920"/>
          <a:stretch/>
        </p:blipFill>
        <p:spPr bwMode="auto">
          <a:xfrm>
            <a:off x="1763688" y="976026"/>
            <a:ext cx="5755696" cy="39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1792</TotalTime>
  <Words>736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Презентация PowerPoint</vt:lpstr>
      <vt:lpstr>Биография</vt:lpstr>
      <vt:lpstr>Родители</vt:lpstr>
      <vt:lpstr>Родственники</vt:lpstr>
      <vt:lpstr>Презентация PowerPoint</vt:lpstr>
      <vt:lpstr>книги</vt:lpstr>
      <vt:lpstr>Произведения</vt:lpstr>
      <vt:lpstr>***</vt:lpstr>
      <vt:lpstr>Презентация PowerPoint</vt:lpstr>
      <vt:lpstr>***</vt:lpstr>
      <vt:lpstr>Презентация PowerPoint</vt:lpstr>
      <vt:lpstr>Письма</vt:lpstr>
      <vt:lpstr>письма</vt:lpstr>
      <vt:lpstr>акростих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Ханеня</dc:creator>
  <cp:lastModifiedBy>Ханеня</cp:lastModifiedBy>
  <cp:revision>31</cp:revision>
  <dcterms:created xsi:type="dcterms:W3CDTF">2014-01-20T14:46:35Z</dcterms:created>
  <dcterms:modified xsi:type="dcterms:W3CDTF">2014-01-31T04:46:46Z</dcterms:modified>
</cp:coreProperties>
</file>