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6" autoAdjust="0"/>
    <p:restoredTop sz="94622" autoAdjust="0"/>
  </p:normalViewPr>
  <p:slideViewPr>
    <p:cSldViewPr>
      <p:cViewPr varScale="1">
        <p:scale>
          <a:sx n="122" d="100"/>
          <a:sy n="122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C31B38-9C13-4A52-8DCD-82B551A2824D}" type="datetimeFigureOut">
              <a:rPr lang="ru-RU" smtClean="0"/>
              <a:t>вт 02.02.21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4EB40A-CAB8-4F1B-AB37-47B014E7B5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805264"/>
            <a:ext cx="5832648" cy="55091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Клочкова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Зоя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Идеалы воспитания: начнём с себя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404665"/>
            <a:ext cx="74062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Comic Sans MS" pitchFamily="66" charset="0"/>
              </a:rPr>
              <a:t>Фестиваль «Семья – суперсила России»</a:t>
            </a:r>
            <a:endParaRPr lang="ru-RU" sz="2500" dirty="0">
              <a:latin typeface="Comic Sans MS" pitchFamily="66" charset="0"/>
            </a:endParaRPr>
          </a:p>
        </p:txBody>
      </p:sp>
      <p:pic>
        <p:nvPicPr>
          <p:cNvPr id="7" name="Баста - Сансара (galamp3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8763930" y="6553632"/>
            <a:ext cx="202332" cy="2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560">
        <p14:reveal/>
      </p:transition>
    </mc:Choice>
    <mc:Fallback>
      <p:transition spd="slow" advTm="65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Comic Sans MS" pitchFamily="66" charset="0"/>
              </a:rPr>
              <a:t>Идеальное воспитание – это разностороннее развитие ребенка.</a:t>
            </a:r>
            <a:endParaRPr lang="ru-RU" sz="30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613472"/>
            <a:ext cx="1606429" cy="21419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8309"/>
          <a:stretch/>
        </p:blipFill>
        <p:spPr>
          <a:xfrm>
            <a:off x="3995936" y="1600152"/>
            <a:ext cx="1613140" cy="21418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/>
          <a:stretch/>
        </p:blipFill>
        <p:spPr>
          <a:xfrm>
            <a:off x="2339752" y="1607647"/>
            <a:ext cx="1569587" cy="2128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15113"/>
            <a:ext cx="1529124" cy="2038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/>
          <a:stretch/>
        </p:blipFill>
        <p:spPr>
          <a:xfrm>
            <a:off x="5180837" y="4315112"/>
            <a:ext cx="1767427" cy="2038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15113"/>
            <a:ext cx="1529123" cy="203883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96137" y="1631402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itchFamily="66" charset="0"/>
              </a:rPr>
              <a:t>Спорт в жизни ребенка это не только физическое развитие, но и развитие таких полезных качеств как: успех, усердие, настойчивость, ответственность.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059">
        <p14:reveal/>
      </p:transition>
    </mc:Choice>
    <mc:Fallback>
      <p:transition spd="slow" advTm="11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Comic Sans MS" pitchFamily="66" charset="0"/>
              </a:rPr>
              <a:t>Идеальное воспитание – это разностороннее развитие ребенка.</a:t>
            </a:r>
            <a:endParaRPr lang="ru-RU" sz="3000" dirty="0">
              <a:latin typeface="Comic Sans MS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16923"/>
            <a:ext cx="1512168" cy="2016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1503620" cy="20048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08952"/>
            <a:ext cx="1512168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1518300" cy="20244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503042" y="1810955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itchFamily="66" charset="0"/>
              </a:rPr>
              <a:t>Хореография, цирковая гимнастика, танцы призваны </a:t>
            </a:r>
            <a:r>
              <a:rPr lang="ru-RU" dirty="0">
                <a:latin typeface="Comic Sans MS" pitchFamily="66" charset="0"/>
              </a:rPr>
              <a:t>развивать </a:t>
            </a:r>
            <a:r>
              <a:rPr lang="ru-RU" dirty="0" smtClean="0">
                <a:latin typeface="Comic Sans MS" pitchFamily="66" charset="0"/>
              </a:rPr>
              <a:t>выносливость</a:t>
            </a:r>
            <a:r>
              <a:rPr lang="ru-RU" dirty="0">
                <a:latin typeface="Comic Sans MS" pitchFamily="66" charset="0"/>
              </a:rPr>
              <a:t>, ловкость, гибкость</a:t>
            </a:r>
            <a:r>
              <a:rPr lang="ru-RU" dirty="0" smtClean="0">
                <a:latin typeface="Comic Sans MS" pitchFamily="66" charset="0"/>
              </a:rPr>
              <a:t>, чувства </a:t>
            </a:r>
            <a:r>
              <a:rPr lang="ru-RU" dirty="0">
                <a:latin typeface="Comic Sans MS" pitchFamily="66" charset="0"/>
              </a:rPr>
              <a:t>ритма, формировать красивые манеры, походку, </a:t>
            </a:r>
            <a:r>
              <a:rPr lang="ru-RU" dirty="0" smtClean="0">
                <a:latin typeface="Comic Sans MS" pitchFamily="66" charset="0"/>
              </a:rPr>
              <a:t>осанку</a:t>
            </a:r>
            <a:r>
              <a:rPr lang="ru-RU" dirty="0">
                <a:latin typeface="Comic Sans MS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92" y="4392882"/>
            <a:ext cx="1632212" cy="2040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19406"/>
          <a:stretch/>
        </p:blipFill>
        <p:spPr>
          <a:xfrm>
            <a:off x="5332882" y="4402367"/>
            <a:ext cx="1768995" cy="20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260">
        <p14:reveal/>
      </p:transition>
    </mc:Choice>
    <mc:Fallback>
      <p:transition spd="slow" advTm="11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Comic Sans MS" pitchFamily="66" charset="0"/>
              </a:rPr>
              <a:t>Идеальное воспитание – это разностороннее развитие ребенка.</a:t>
            </a:r>
            <a:endParaRPr lang="ru-RU" sz="3000" dirty="0"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03042" y="1810955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Comic Sans MS" pitchFamily="66" charset="0"/>
              </a:rPr>
              <a:t>Творческий процесс обогащает детский внутренний мир, делает ребенка добрее и гуманнее. </a:t>
            </a:r>
            <a:r>
              <a:rPr lang="ru-RU" sz="1600" dirty="0" smtClean="0">
                <a:latin typeface="Comic Sans MS" pitchFamily="66" charset="0"/>
              </a:rPr>
              <a:t>Рисуя или </a:t>
            </a:r>
            <a:r>
              <a:rPr lang="ru-RU" sz="1600" dirty="0">
                <a:latin typeface="Comic Sans MS" pitchFamily="66" charset="0"/>
              </a:rPr>
              <a:t>лепя, ребенок развивает фантазию, моторику, открывает </a:t>
            </a:r>
            <a:r>
              <a:rPr lang="ru-RU" sz="1600" dirty="0" smtClean="0">
                <a:latin typeface="Comic Sans MS" pitchFamily="66" charset="0"/>
              </a:rPr>
              <a:t>мир </a:t>
            </a:r>
            <a:r>
              <a:rPr lang="ru-RU" sz="1600" dirty="0">
                <a:latin typeface="Comic Sans MS" pitchFamily="66" charset="0"/>
              </a:rPr>
              <a:t>красок, цвета, текстур и материалов.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3712" r="37484" b="3707"/>
          <a:stretch/>
        </p:blipFill>
        <p:spPr>
          <a:xfrm>
            <a:off x="6947648" y="4173607"/>
            <a:ext cx="1788742" cy="2213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9368"/>
            <a:ext cx="1759504" cy="2080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r="31971"/>
          <a:stretch/>
        </p:blipFill>
        <p:spPr>
          <a:xfrm>
            <a:off x="2339752" y="1599337"/>
            <a:ext cx="1740833" cy="2090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2082" r="16081" b="38436"/>
          <a:stretch/>
        </p:blipFill>
        <p:spPr>
          <a:xfrm>
            <a:off x="5220072" y="4173606"/>
            <a:ext cx="1699897" cy="22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030">
        <p14:reveal/>
      </p:transition>
    </mc:Choice>
    <mc:Fallback>
      <p:transition spd="slow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Comic Sans MS" pitchFamily="66" charset="0"/>
              </a:rPr>
              <a:t>Идеальное воспитание – это начать с себя, воспитывать на собственном примере.</a:t>
            </a:r>
            <a:endParaRPr lang="ru-RU" sz="3000" dirty="0"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03042" y="1810955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Comic Sans MS" pitchFamily="66" charset="0"/>
              </a:rPr>
              <a:t>Важную роль в воспитании ребенка играют путешествия и совместное время провождение с семьей.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1650"/>
            <a:ext cx="1728192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r="9906"/>
          <a:stretch/>
        </p:blipFill>
        <p:spPr>
          <a:xfrm>
            <a:off x="7480198" y="4490159"/>
            <a:ext cx="1224829" cy="1904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90160"/>
            <a:ext cx="1071380" cy="19046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84435"/>
            <a:ext cx="2543604" cy="1904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72" y="1431650"/>
            <a:ext cx="172819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2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952">
        <p14:reveal/>
      </p:transition>
    </mc:Choice>
    <mc:Fallback>
      <p:transition spd="slow" advTm="109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latin typeface="Comic Sans MS" pitchFamily="66" charset="0"/>
              </a:rPr>
              <a:t>Идеальное воспитание – это начать с себя, воспитывать на собственном примере.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03042" y="1810955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omic Sans MS" pitchFamily="66" charset="0"/>
              </a:rPr>
              <a:t>Важно в воспитании ребенка, когда несколько поколений занимаются одним любимым делом и на своем примере прививают любовь к нему.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/>
          <a:stretch/>
        </p:blipFill>
        <p:spPr>
          <a:xfrm>
            <a:off x="2050291" y="1621245"/>
            <a:ext cx="1585605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0"/>
          <a:stretch/>
        </p:blipFill>
        <p:spPr>
          <a:xfrm>
            <a:off x="3656146" y="1621245"/>
            <a:ext cx="1568772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7" r="6093" b="25472"/>
          <a:stretch/>
        </p:blipFill>
        <p:spPr>
          <a:xfrm rot="16200000">
            <a:off x="28874" y="1915899"/>
            <a:ext cx="2276872" cy="1687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r="32733"/>
          <a:stretch/>
        </p:blipFill>
        <p:spPr>
          <a:xfrm rot="10800000">
            <a:off x="3393673" y="4276756"/>
            <a:ext cx="1754391" cy="2304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>
          <a:xfrm>
            <a:off x="5198428" y="4276756"/>
            <a:ext cx="1775121" cy="2304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74" y="4293096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9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105">
        <p14:reveal/>
      </p:transition>
    </mc:Choice>
    <mc:Fallback>
      <p:transition spd="slow" advTm="111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latin typeface="Comic Sans MS" pitchFamily="66" charset="0"/>
              </a:rPr>
              <a:t>Идеальное воспитание – это начать с себя, воспитывать на собственном примере.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14464" y="1700808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Comic Sans MS" pitchFamily="66" charset="0"/>
              </a:rPr>
              <a:t>Очень важно чтобы в воспитании ребенка присутствовала преемственность </a:t>
            </a:r>
            <a:r>
              <a:rPr lang="ru-RU" sz="1800" dirty="0" smtClean="0">
                <a:latin typeface="Comic Sans MS" pitchFamily="66" charset="0"/>
              </a:rPr>
              <a:t>поколений, передавались семейные традиции и ценности. Это и есть идеалы воспитания!!!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151216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2" y="1826640"/>
            <a:ext cx="2478856" cy="1859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99" y="1833748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1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155">
        <p14:reveal/>
      </p:transition>
    </mc:Choice>
    <mc:Fallback>
      <p:transition spd="slow" advTm="11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58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Спасибо за внимание!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71800" y="1700808"/>
            <a:ext cx="3043064" cy="21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2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210">
        <p14:reveal/>
      </p:transition>
    </mc:Choice>
    <mc:Fallback>
      <p:transition spd="slow" advTm="4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223</Words>
  <Application>Microsoft Office PowerPoint</Application>
  <PresentationFormat>Экран (4:3)</PresentationFormat>
  <Paragraphs>16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Идеалы воспитания: начнём с себя</vt:lpstr>
      <vt:lpstr>Идеальное воспитание – это разностороннее развитие ребенка.</vt:lpstr>
      <vt:lpstr>Идеальное воспитание – это разностороннее развитие ребенка.</vt:lpstr>
      <vt:lpstr>Идеальное воспитание – это разностороннее развитие ребенка.</vt:lpstr>
      <vt:lpstr>Идеальное воспитание – это начать с себя, воспитывать на собственном примере.</vt:lpstr>
      <vt:lpstr>Идеальное воспитание – это начать с себя, воспитывать на собственном примере.</vt:lpstr>
      <vt:lpstr>Идеальное воспитание – это начать с себя, воспитывать на собственном примере.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2021-01-25T10:25:33Z</dcterms:created>
  <dcterms:modified xsi:type="dcterms:W3CDTF">2021-02-02T10:38:50Z</dcterms:modified>
</cp:coreProperties>
</file>