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73" r:id="rId4"/>
    <p:sldId id="272" r:id="rId5"/>
    <p:sldId id="271" r:id="rId6"/>
    <p:sldId id="256" r:id="rId7"/>
    <p:sldId id="278" r:id="rId8"/>
    <p:sldId id="279" r:id="rId9"/>
    <p:sldId id="257" r:id="rId10"/>
    <p:sldId id="274" r:id="rId11"/>
    <p:sldId id="275" r:id="rId12"/>
    <p:sldId id="268" r:id="rId13"/>
    <p:sldId id="259" r:id="rId14"/>
    <p:sldId id="277" r:id="rId15"/>
    <p:sldId id="280" r:id="rId16"/>
    <p:sldId id="267" r:id="rId17"/>
    <p:sldId id="269" r:id="rId18"/>
    <p:sldId id="258" r:id="rId19"/>
    <p:sldId id="270" r:id="rId20"/>
    <p:sldId id="263" r:id="rId21"/>
    <p:sldId id="276" r:id="rId22"/>
    <p:sldId id="264" r:id="rId23"/>
    <p:sldId id="281" r:id="rId24"/>
    <p:sldId id="266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50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69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2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7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0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39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2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17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86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3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51D6A-31CF-448C-A431-288C7AA495FF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6E20-49DB-4E1A-B086-B0C2D178C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01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agochinie48.ru/index.php/sobytiya/9180-proshlo-podvedenie-itogov-konkursa-detskogo-tvorchestva-podarok-i-pismo-na-rozhdestv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36715" y="4869160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J:\ПДО\Федеральный проект\Презентация\Logo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38" y="3099269"/>
            <a:ext cx="3054496" cy="29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2852" y="4149080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Педагог дополнительного образования </a:t>
            </a:r>
          </a:p>
          <a:p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Гахова</a:t>
            </a:r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Анна Владимировна</a:t>
            </a:r>
          </a:p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МАУ ДО ЦРТ «Левобережный» </a:t>
            </a:r>
            <a:r>
              <a:rPr lang="ru-RU" sz="2400" i="1" dirty="0" err="1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г.Липецка</a:t>
            </a:r>
            <a:endParaRPr lang="ru-RU" sz="2400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51520" y="404663"/>
            <a:ext cx="8568952" cy="3121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Методический кейс по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ополнительной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общеразвивающей программе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направленности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твоими руками»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творчески одаренных детей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(декоративно-прикладное творчество)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50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371600" y="340553"/>
            <a:ext cx="6760840" cy="9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«Умелец»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6" y="1406338"/>
            <a:ext cx="3282636" cy="4577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353"/>
          <a:stretch/>
        </p:blipFill>
        <p:spPr>
          <a:xfrm>
            <a:off x="5593651" y="1406338"/>
            <a:ext cx="3135612" cy="4385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2752" b="5833"/>
          <a:stretch/>
        </p:blipFill>
        <p:spPr>
          <a:xfrm>
            <a:off x="3366459" y="2554779"/>
            <a:ext cx="2520280" cy="36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55576" y="416670"/>
            <a:ext cx="6760840" cy="9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«Умелец»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05" y="1513542"/>
            <a:ext cx="2736304" cy="4864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58" y="1539248"/>
            <a:ext cx="2588151" cy="46011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6"/>
          <a:stretch/>
        </p:blipFill>
        <p:spPr>
          <a:xfrm>
            <a:off x="454303" y="1563447"/>
            <a:ext cx="2869559" cy="45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3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7" y="-52724"/>
            <a:ext cx="4939979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kern="1000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100" kern="1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Аннотация: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Рассматриваются вопросы авторской художественности и создание эксклюзивного стиля при создании интерьерной куклы посредством доступных материалов и инструментов.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Ключевые слова: 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авторская кукла, авторский стиль.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Введение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В работе рассматриваются различные виды авторских кукол ручной работы, история и технология их создания.  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Авторская кукла — это игрушка, сделанная вручную, дизайн которой полностью придуман и осуществлен одним мастером. Такие игрушки создаются либо в единственном экземпляре, либо ограниченным тиражом, что подчеркивает их ценность как для коллекционеров, так и для обычных людей.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Актуальность:</a:t>
            </a: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авторской куклы – это творческий процесс, мастер должен многое знать и уметь, например, при создании авторской куклы потребуются умения лепить, рисовать, шить, кроить, вышивать, декорировать.</a:t>
            </a:r>
            <a:r>
              <a:rPr lang="ru-RU" sz="105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Можно попробовать себя в разных будущих профессиях, испытать себя как скульптора, дизайнера, художника, сапожника, парикмахера, модельера, ювелира.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Цель работы: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изучить историю создания куклы и на основе изученной информации создать свой авторский стиль.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Объект: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Кукла – это детская игрушка, сделанная человеком из различных материалов, например: фарфор, дерево, ткань, бумага и т.д. Она представляет собой фигурку, похожую на человека или животного.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Задачи исследования:</a:t>
            </a:r>
            <a:r>
              <a:rPr lang="ru-RU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используя различные достоверные источники информации оценить значимость авторской куклы в развитии искусства и культуры и на основании имеющихся данных создать свой авторский стиль при создании авторской куклы.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050" b="1" dirty="0">
                <a:latin typeface="Times New Roman" panose="02020603050405020304" pitchFamily="18" charset="0"/>
                <a:ea typeface="Calibri" panose="020F0502020204030204" pitchFamily="34" charset="0"/>
              </a:rPr>
              <a:t>Гипотеза:</a:t>
            </a:r>
            <a:r>
              <a:rPr lang="ru-RU" sz="11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05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состоит в том, что если при создании авторской куклы применить определенные изобразительные выразительные средства, приемы и способы, то в результате можно создать новый стиль куклы. Поэтому при создании авторских кукол художник может выбрать самостоятельно технологии и способы реализации художественного замысла, применять совершенно разные материалы и смешивать их, что позволит создать свой авторский индивидуальный стиль.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7592" t="24038" r="35845" b="7423"/>
          <a:stretch/>
        </p:blipFill>
        <p:spPr>
          <a:xfrm>
            <a:off x="5263507" y="1052734"/>
            <a:ext cx="345638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7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619672" y="105273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764704"/>
            <a:ext cx="784664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результатов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ходе реализации данного проекта были изготовлены две авторские куклы из трех. Создавая эти работы, были совмещены различные материалы: акриловая краска, сухая и масляная пастель, цветные карандаши,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фоамиран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для одежды. Придумывая эскизы, происходило обращение к таким источникам, как сказочные образы, работы художников, использование возможностей современных технологий и материалов. Продумав общий стиль каждой из работ, были подобраны все необходимые материалы для разработки каркаса, волос, лица, одежды. Изучив все необходимые примеры, были созданы куклы, олицетворяющие осеннее время года:«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Сентябрина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 и «Октябрина». Куклы не являются игровыми, они созданы для украшения интерьера.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Заключение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Можно сказать, с полной уверенностью, что работа по поиску авторского стиля в создании авторской куклы прошла успешно: продумана единая концепция образа, при создании куклы были использованы одинаковые материалы, были проработаны детали в едином стиле, что дает предпосылку для продолжения развития своего стиля. Было изучено строение тела человека, чтобы точнее передать пропорции на куклах. Куклы не являются плагиатом, так как образ продуман и создан самим автором. На данный момент идет работа по созданию третьей куклы «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Ноябрина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».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52" y="472051"/>
            <a:ext cx="3660329" cy="2745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645794"/>
            <a:ext cx="3852266" cy="54399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52" y="3523201"/>
            <a:ext cx="3638568" cy="270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28" y="1424000"/>
            <a:ext cx="2831584" cy="401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3"/>
          <a:stretch/>
        </p:blipFill>
        <p:spPr>
          <a:xfrm>
            <a:off x="693132" y="425179"/>
            <a:ext cx="2196941" cy="3318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3"/>
          <a:stretch/>
        </p:blipFill>
        <p:spPr>
          <a:xfrm>
            <a:off x="3485906" y="425179"/>
            <a:ext cx="2140710" cy="3298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/>
          <a:stretch/>
        </p:blipFill>
        <p:spPr>
          <a:xfrm>
            <a:off x="2037334" y="2794639"/>
            <a:ext cx="2333858" cy="32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57" y="225699"/>
            <a:ext cx="4357059" cy="32677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05" y="959431"/>
            <a:ext cx="4270437" cy="32028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665" y="3813316"/>
            <a:ext cx="3744416" cy="28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27448" y="131118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 </a:t>
            </a: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Название работы: 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«Авторская кукла ручной работы в смешанной технике»</a:t>
            </a:r>
            <a:r>
              <a:rPr lang="ru-RU" sz="4800" b="1" baseline="30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sym typeface="Symbol" panose="05050102010706020507" pitchFamily="18" charset="2"/>
                <a:hlinkClick r:id="rId3" action="ppaction://hlinkfile"/>
              </a:rPr>
              <a:t>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 </a:t>
            </a: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Автор: Юдина Диана Дмитриевна,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обучающаяся 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 дополнительной общеобразовательной общеразвивающей программе (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разноуровневая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) художественной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направленности «Мир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твоими руками» </a:t>
            </a:r>
          </a:p>
          <a:p>
            <a:pPr lvl="0"/>
            <a:endParaRPr lang="ru-RU" sz="4800" dirty="0"/>
          </a:p>
          <a:p>
            <a:pPr lvl="1"/>
            <a:r>
              <a:rPr lang="ru-RU" sz="4800" b="1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744" y="1344950"/>
            <a:ext cx="6694512" cy="50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27448" y="131118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 </a:t>
            </a: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Название работы: 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«Авторская кукла ручной работы в смешанной технике»</a:t>
            </a:r>
            <a:r>
              <a:rPr lang="ru-RU" sz="4800" b="1" baseline="30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sym typeface="Symbol" panose="05050102010706020507" pitchFamily="18" charset="2"/>
                <a:hlinkClick r:id="rId3" action="ppaction://hlinkfile"/>
              </a:rPr>
              <a:t>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 </a:t>
            </a: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Автор: Юдина Диана Дмитриевна,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обучающаяся 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 дополнительной общеобразовательной общеразвивающей программе (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разноуровневая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) художественной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направленности «Мир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твоими руками» </a:t>
            </a:r>
          </a:p>
          <a:p>
            <a:pPr lvl="0"/>
            <a:endParaRPr lang="ru-RU" sz="4800" dirty="0"/>
          </a:p>
          <a:p>
            <a:pPr lvl="1"/>
            <a:r>
              <a:rPr lang="ru-RU" sz="4800" b="1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8" y="1124744"/>
            <a:ext cx="6845041" cy="51337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633" y="1416969"/>
            <a:ext cx="2456416" cy="436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527448" y="131118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 </a:t>
            </a: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Название работы: 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«Авторская кукла ручной работы в смешанной технике»</a:t>
            </a:r>
            <a:r>
              <a:rPr lang="ru-RU" sz="4800" b="1" baseline="300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  <a:sym typeface="Symbol" panose="05050102010706020507" pitchFamily="18" charset="2"/>
                <a:hlinkClick r:id="rId3" action="ppaction://hlinkfile"/>
              </a:rPr>
              <a:t></a:t>
            </a:r>
            <a:r>
              <a:rPr lang="ru-RU" sz="4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 </a:t>
            </a: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Автор: Юдина Диана Дмитриевна,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обучающаяся </a:t>
            </a:r>
            <a:endParaRPr lang="ru-RU" sz="4800" b="1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lvl="1"/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по дополнительной общеобразовательной общеразвивающей программе (</a:t>
            </a:r>
            <a:r>
              <a:rPr lang="ru-RU" sz="4800" b="1" dirty="0" err="1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разноуровневая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) художественной 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направленности «Мир </a:t>
            </a:r>
            <a:r>
              <a:rPr lang="ru-RU" sz="4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твоими руками» </a:t>
            </a:r>
          </a:p>
          <a:p>
            <a:pPr lvl="0"/>
            <a:endParaRPr lang="ru-RU" sz="4800" dirty="0"/>
          </a:p>
          <a:p>
            <a:pPr lvl="1"/>
            <a:r>
              <a:rPr lang="ru-RU" sz="4800" b="1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86" y="3886200"/>
            <a:ext cx="3414715" cy="2561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086" y="1268760"/>
            <a:ext cx="3333808" cy="2500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10" y="1268760"/>
            <a:ext cx="2733762" cy="51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7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4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39552" y="404664"/>
            <a:ext cx="8064896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62398" y="764704"/>
            <a:ext cx="8286065" cy="5724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	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общеразвивающая программа художественной направленности «Мир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твоими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руками» для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 одаренных детей 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представляет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собой целостную систему дополнительного образования учащихся в области декоративно-прикладного искусства и изобразительной деятельности: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модуль «Художник»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охватывает деятельность с различными изобразительными материалами – цветные карандаши, восковые мелки, фломастеры,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линнеры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, акварель, гуашь, пастель; 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модуль «Скульптор»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предусматривает работу с пластичным материалом - пластилин (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пластилинография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), скульптурная живопись;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модуль «Дизайнер»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включает в себя работу с бумагой разнообразного назначения: объёмная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бумагопластика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, поздравительные открытки ручной работы,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скрапбукинг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украшение открыток с помощью техники аппликации; 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модуль «Умелец»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основан на работе с тканью и использование в творчестве различных тканных и нетканых декоративных элементов; изготовление авторских кукол на основе народных кукол, создание плоскостных композиций, трёхмерных сюжетных изделий, миниатюр из ткани на тему флоры. </a:t>
            </a:r>
          </a:p>
        </p:txBody>
      </p:sp>
    </p:spTree>
    <p:extLst>
      <p:ext uri="{BB962C8B-B14F-4D97-AF65-F5344CB8AC3E}">
        <p14:creationId xmlns:p14="http://schemas.microsoft.com/office/powerpoint/2010/main" val="27456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548680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1027" name="Picture 3" descr="J:\ПДО\Документы рабочие\Проектная деятельность\Дипломы\Юдина Диана Объединяемся знаниями 2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2" y="681806"/>
            <a:ext cx="3634664" cy="51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439670" y="245004"/>
            <a:ext cx="8015681" cy="248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ru-RU" sz="37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	</a:t>
            </a:r>
            <a:endParaRPr lang="ru-RU" sz="2000" dirty="0"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54" y="2037175"/>
            <a:ext cx="3903926" cy="275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548680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504" t="13655" r="35610" b="6385"/>
          <a:stretch/>
        </p:blipFill>
        <p:spPr>
          <a:xfrm>
            <a:off x="676088" y="692696"/>
            <a:ext cx="3733706" cy="5323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80" y="692696"/>
            <a:ext cx="3857821" cy="5302991"/>
          </a:xfrm>
          <a:prstGeom prst="rect">
            <a:avLst/>
          </a:prstGeom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439670" y="245004"/>
            <a:ext cx="8015681" cy="2489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ru-RU" sz="3700" b="1" dirty="0">
                <a:solidFill>
                  <a:schemeClr val="tx2">
                    <a:lumMod val="75000"/>
                  </a:schemeClr>
                </a:solidFill>
                <a:latin typeface="Book Antiqua" panose="02040602050305030304" pitchFamily="18" charset="0"/>
              </a:rPr>
              <a:t>	</a:t>
            </a:r>
            <a:endParaRPr lang="ru-RU" sz="2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9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548680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31325"/>
            <a:ext cx="4399080" cy="3110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1"/>
          <a:stretch/>
        </p:blipFill>
        <p:spPr>
          <a:xfrm>
            <a:off x="3078160" y="3235622"/>
            <a:ext cx="5644955" cy="315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548680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  <a:p>
            <a:pPr lvl="1"/>
            <a:r>
              <a:rPr lang="ru-RU" b="1" dirty="0"/>
              <a:t> 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83" y="583701"/>
            <a:ext cx="3741746" cy="52906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3" y="583701"/>
            <a:ext cx="4529845" cy="20919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3" y="3712169"/>
            <a:ext cx="4578504" cy="21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04" y="500884"/>
            <a:ext cx="3288849" cy="2334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8" y="3015238"/>
            <a:ext cx="2251737" cy="3185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18" y="2950712"/>
            <a:ext cx="2364051" cy="3249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3" y="2950713"/>
            <a:ext cx="2314737" cy="3272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83" y="373606"/>
            <a:ext cx="2244359" cy="31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96" y="194965"/>
            <a:ext cx="89575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</a:t>
            </a: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endParaRPr lang="ru-RU" b="1" i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творческая смена «Новые горизонты</a:t>
            </a: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для учащихся дополнительного образования </a:t>
            </a:r>
            <a:r>
              <a:rPr lang="ru-RU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i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.Липецка</a:t>
            </a: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с 27 мая по </a:t>
            </a:r>
            <a:r>
              <a:rPr lang="ru-RU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июня 2022, участник Юдина Диана и обучающиеся мастерской «Мир твоими руками» </a:t>
            </a:r>
            <a:endParaRPr lang="ru-RU" b="1" i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1" y="3434459"/>
            <a:ext cx="1676750" cy="2980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27" y="4485734"/>
            <a:ext cx="3419872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012" y="3429000"/>
            <a:ext cx="1668939" cy="29670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27" y="2445639"/>
            <a:ext cx="3428124" cy="1928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4" y="1385964"/>
            <a:ext cx="2987824" cy="16806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47" y="1373222"/>
            <a:ext cx="2908257" cy="16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19096" cy="69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5557" y="476672"/>
            <a:ext cx="7992888" cy="251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71600" y="403085"/>
            <a:ext cx="6400800" cy="61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«Художник»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Попкова Алина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3682" b="17796"/>
          <a:stretch/>
        </p:blipFill>
        <p:spPr>
          <a:xfrm>
            <a:off x="575555" y="1261570"/>
            <a:ext cx="3715587" cy="4968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941" y="1261570"/>
            <a:ext cx="356351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2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3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2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755576" y="416670"/>
            <a:ext cx="6760840" cy="9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«Умелец»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Попкова Алина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r="22826"/>
          <a:stretch/>
        </p:blipFill>
        <p:spPr>
          <a:xfrm>
            <a:off x="539552" y="1756561"/>
            <a:ext cx="4377323" cy="4060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17" y="1233319"/>
            <a:ext cx="3395306" cy="47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8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1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5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391"/>
            <a:ext cx="9252520" cy="69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5557" y="476672"/>
            <a:ext cx="7992888" cy="251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49005" y="457574"/>
            <a:ext cx="6400800" cy="774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«Скульптор»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Попкова Алина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274680"/>
            <a:ext cx="7050356" cy="52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2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6" y="15163"/>
            <a:ext cx="9123784" cy="6842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3"/>
          <a:stretch/>
        </p:blipFill>
        <p:spPr>
          <a:xfrm>
            <a:off x="6354742" y="1916831"/>
            <a:ext cx="2477674" cy="3431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6" y="1916832"/>
            <a:ext cx="2518599" cy="34311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32" y="453905"/>
            <a:ext cx="3217813" cy="596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162"/>
            <a:ext cx="9123784" cy="6842838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115616" y="88436"/>
            <a:ext cx="6400800" cy="450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 защиты Проекта</a:t>
            </a: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51107" t="24039" r="20115"/>
          <a:stretch/>
        </p:blipFill>
        <p:spPr>
          <a:xfrm>
            <a:off x="375084" y="550836"/>
            <a:ext cx="4186808" cy="58896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0668" t="23001" r="49446" b="2230"/>
          <a:stretch/>
        </p:blipFill>
        <p:spPr>
          <a:xfrm>
            <a:off x="4633879" y="497528"/>
            <a:ext cx="4323546" cy="576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4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5557" y="476672"/>
            <a:ext cx="7992888" cy="251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71600" y="403085"/>
            <a:ext cx="6400800" cy="61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«Художник»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0" y="1408489"/>
            <a:ext cx="4962357" cy="27913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45" y="2904584"/>
            <a:ext cx="4906650" cy="34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5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5557" y="476672"/>
            <a:ext cx="7992888" cy="251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71600" y="403085"/>
            <a:ext cx="6400800" cy="61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«Художник»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7" b="5683"/>
          <a:stretch/>
        </p:blipFill>
        <p:spPr>
          <a:xfrm>
            <a:off x="996840" y="1419110"/>
            <a:ext cx="2706890" cy="49722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"/>
          <a:stretch/>
        </p:blipFill>
        <p:spPr>
          <a:xfrm>
            <a:off x="4506792" y="1398478"/>
            <a:ext cx="3640368" cy="47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ПДО\Федеральный проект\Презентация\4_shabl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5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575557" y="476672"/>
            <a:ext cx="7992888" cy="2510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371600" y="403085"/>
            <a:ext cx="6400800" cy="61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«Художник»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96" y="3061097"/>
            <a:ext cx="8244408" cy="32492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9806" y="1207095"/>
            <a:ext cx="76688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категория 13-16 лет: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– Юдина Диана, 14 лет, «Рождественские игрушки», ЦРТ «Левобережный» г. Липецка, педагог –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Гахова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5555" y="2122963"/>
            <a:ext cx="7882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blagochinie48.ru/index.php/sobytiya/9180-proshlo-podvedenie-itogov-konkursa-detskogo-tvorchestva-podarok-i-pismo-na-rozhdestvo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97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-595115" y="341706"/>
            <a:ext cx="6400800" cy="918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«Дизайнер» </a:t>
            </a:r>
          </a:p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Юдина Диана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00"/>
          <a:stretch/>
        </p:blipFill>
        <p:spPr>
          <a:xfrm>
            <a:off x="365545" y="1661352"/>
            <a:ext cx="2800861" cy="3535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20" y="396521"/>
            <a:ext cx="2558896" cy="3411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/>
          <a:stretch/>
        </p:blipFill>
        <p:spPr>
          <a:xfrm>
            <a:off x="3275576" y="3272979"/>
            <a:ext cx="2946902" cy="2913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260" y="2547821"/>
            <a:ext cx="2571320" cy="35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941</Words>
  <Application>Microsoft Office PowerPoint</Application>
  <PresentationFormat>Экран (4:3)</PresentationFormat>
  <Paragraphs>90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Arial Black</vt:lpstr>
      <vt:lpstr>Arial Narrow</vt:lpstr>
      <vt:lpstr>Book Antiqua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 и Миша</dc:creator>
  <cp:lastModifiedBy>ЛевБер</cp:lastModifiedBy>
  <cp:revision>63</cp:revision>
  <dcterms:created xsi:type="dcterms:W3CDTF">2022-12-03T17:37:45Z</dcterms:created>
  <dcterms:modified xsi:type="dcterms:W3CDTF">2023-02-10T13:32:28Z</dcterms:modified>
</cp:coreProperties>
</file>